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80" d="100"/>
          <a:sy n="80" d="100"/>
        </p:scale>
        <p:origin x="6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830AD2-AA59-43DF-9D13-7A765017A136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D1F27D-76A7-4436-8279-9B8E4E290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954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D1F27D-76A7-4436-8279-9B8E4E2902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031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00FC1-D746-40AC-93B3-340B4FF31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881AB3-E1F9-45CD-9CA2-A5CA427D1D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8CBAC-14DD-4FF4-9016-88A9AF8B7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33E58-58F8-414B-8E72-177EDAEF7801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93BB3-2C5A-4C52-A335-0D2FF76C3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6E7A3-0C33-4092-AFF3-C54CE70F4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D23A8-19D5-44AA-B61B-BE85A5118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45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04A89-BAD8-4F28-91AC-5A5CEF15B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D7F14D-0C4D-453D-92E0-39C631AA34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CC445-EF0A-4E6B-883B-E2EC899C0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33E58-58F8-414B-8E72-177EDAEF7801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0B7E1-70EE-433D-AED5-7F7BDCA37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A6917-DDDB-4394-9029-583B9B052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D23A8-19D5-44AA-B61B-BE85A5118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084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6B2E31-95BB-4E82-928F-31B4D077B2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9CCD26-871F-403E-8931-16D5274FD0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ED70C-F5F9-439C-935E-F795339D5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33E58-58F8-414B-8E72-177EDAEF7801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331E6-D376-4694-A89A-8BFC027C5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CCF4D-5DFC-4252-BECC-F1664A0B6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D23A8-19D5-44AA-B61B-BE85A5118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588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7072B-A0A9-4F62-9212-236AAA6E3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A4F7C-06B8-4D37-8687-A15733BB9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99B82-DA2E-4A4A-9C14-867490FF2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33E58-58F8-414B-8E72-177EDAEF7801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E9221-D4ED-4479-81FA-0252C11C4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DEADD-C9DE-4D5F-BBCF-F9799CE12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D23A8-19D5-44AA-B61B-BE85A5118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30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03A7-9E97-49E1-8E00-BC1802A6E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937790-0096-409E-B710-2CC25C2BA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D2602-F5D1-4F0B-9F6D-F251C76CD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33E58-58F8-414B-8E72-177EDAEF7801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C3DB3-B4D6-4506-BF01-6B3A2667C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65262-391C-4CCE-93AC-77F59ECEB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D23A8-19D5-44AA-B61B-BE85A5118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039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06BFD-BEC8-4F42-9C42-BE101965E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2C9C4-BD04-4A9B-A9BC-EC144135E9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B44397-B7EC-4C5F-A884-F32027D2DF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FE17F6-32DF-40FA-8F2B-4550DB61F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33E58-58F8-414B-8E72-177EDAEF7801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704488-631D-4E6E-84EB-1E2C9E657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FB67E1-BA2B-4574-9A41-BF83FBABD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D23A8-19D5-44AA-B61B-BE85A5118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7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DC7AE-2CB7-42C1-9FE0-04E6BE4CE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23488F-A6A0-466A-9B7D-A6AEF0339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5CDEE8-4626-4E98-B3A0-8AD10AA58D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6CD559-B6EE-4CBF-8F61-52AAFD38E7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C89DBF-461F-4E28-835A-7548755319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9A269C-C26E-4569-AF42-2599ED6A4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33E58-58F8-414B-8E72-177EDAEF7801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474A05-0FA7-482F-8195-A14F2630C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318790-3240-48FC-98AB-3B882C819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D23A8-19D5-44AA-B61B-BE85A5118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590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86D8D-A7C1-499E-9338-F38A628F9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51BC28-F7E3-454A-95B3-80F0DF139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33E58-58F8-414B-8E72-177EDAEF7801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6766A2-86DB-4170-B4A4-7E32EF831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4025D-2EE2-4992-ADC5-24061AE43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D23A8-19D5-44AA-B61B-BE85A5118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084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82A18E-5A3A-4744-88B7-606D82896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33E58-58F8-414B-8E72-177EDAEF7801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BDE565-6959-4364-9593-1E88F5A4D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F2D1F-7441-4040-A199-2A58FF292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D23A8-19D5-44AA-B61B-BE85A5118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664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9E526-827D-423C-9500-B75D9239C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82172-EC3B-48BB-BCA7-85E6BF2C1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6B5EF6-E411-4C92-8256-13BB64378F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E1B95-4923-4324-A63B-F5D2BDF19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33E58-58F8-414B-8E72-177EDAEF7801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455604-7093-4758-9522-FD3936949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B9EB38-06E8-4CAA-9008-D4A2ED55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D23A8-19D5-44AA-B61B-BE85A5118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74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7B612-0ED3-46A3-9ECD-C17F78C0E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0BB415-5D58-4408-9082-7FAB532268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3BE48-84E5-476C-B1A2-ABE973986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E49840-D23B-4F76-A2FB-ED077284B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33E58-58F8-414B-8E72-177EDAEF7801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0CA9C2-71EC-4BCE-9EB4-D37D20CC7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0157DA-1608-44AF-BB73-B95B1C713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D23A8-19D5-44AA-B61B-BE85A5118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900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F76AEB-0F1E-43CF-AD71-9302D2886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4C830E-AB90-44FB-8DF7-80C7ADC83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D262B-8B13-434A-9372-C0E4309ED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33E58-58F8-414B-8E72-177EDAEF7801}" type="datetimeFigureOut">
              <a:rPr lang="en-US" smtClean="0"/>
              <a:t>8/23/2019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16199-1BD5-488F-8ABA-3C9C352689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265CD0-A11C-4278-B3F4-4CFF385BE1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D23A8-19D5-44AA-B61B-BE85A5118E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198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2FB06-4D21-4E98-B76F-1BDA2FF412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chemeClr val="bg1">
                    <a:lumMod val="50000"/>
                  </a:schemeClr>
                </a:solidFill>
              </a:rPr>
              <a:t>WATER MONITORING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203468-DB91-497B-9286-50EA6200E1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spc="300" dirty="0">
                <a:solidFill>
                  <a:schemeClr val="bg2">
                    <a:lumMod val="75000"/>
                  </a:schemeClr>
                </a:solidFill>
              </a:rPr>
              <a:t>JAHNAVI P</a:t>
            </a:r>
          </a:p>
          <a:p>
            <a:r>
              <a:rPr lang="en-US" spc="300" dirty="0">
                <a:solidFill>
                  <a:schemeClr val="bg2">
                    <a:lumMod val="75000"/>
                  </a:schemeClr>
                </a:solidFill>
              </a:rPr>
              <a:t>ARINDAM CHOWDHURY</a:t>
            </a:r>
          </a:p>
          <a:p>
            <a:r>
              <a:rPr lang="en-US" spc="300" dirty="0">
                <a:solidFill>
                  <a:schemeClr val="bg2">
                    <a:lumMod val="75000"/>
                  </a:schemeClr>
                </a:solidFill>
              </a:rPr>
              <a:t>JAMMULA NIKHIL</a:t>
            </a:r>
          </a:p>
          <a:p>
            <a:r>
              <a:rPr lang="en-US" spc="300" dirty="0">
                <a:solidFill>
                  <a:schemeClr val="bg2">
                    <a:lumMod val="75000"/>
                  </a:schemeClr>
                </a:solidFill>
              </a:rPr>
              <a:t>KURAGANTI SAI SUMA SHREE</a:t>
            </a:r>
          </a:p>
        </p:txBody>
      </p:sp>
    </p:spTree>
    <p:extLst>
      <p:ext uri="{BB962C8B-B14F-4D97-AF65-F5344CB8AC3E}">
        <p14:creationId xmlns:p14="http://schemas.microsoft.com/office/powerpoint/2010/main" val="83896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EE1F1D-A418-46EC-82AB-11E2EEC28811}"/>
              </a:ext>
            </a:extLst>
          </p:cNvPr>
          <p:cNvSpPr txBox="1"/>
          <p:nvPr/>
        </p:nvSpPr>
        <p:spPr>
          <a:xfrm>
            <a:off x="4108116" y="2921168"/>
            <a:ext cx="39757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2">
                    <a:lumMod val="75000"/>
                  </a:schemeClr>
                </a:solidFill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1725853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14A76A-DF1A-4454-9385-89A823689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140" y="1123527"/>
            <a:ext cx="6139733" cy="46048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2350F3-DB83-413A-980B-1CEB92498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453265" y="1570814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755EE0D-566F-4DEA-A6F0-E9CF88C6228E}"/>
              </a:ext>
            </a:extLst>
          </p:cNvPr>
          <p:cNvSpPr txBox="1"/>
          <p:nvPr/>
        </p:nvSpPr>
        <p:spPr>
          <a:xfrm>
            <a:off x="8573985" y="1997839"/>
            <a:ext cx="2743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WATER CRISIS WILL BE A REALITY BY 2025 IF NEGLECTED</a:t>
            </a:r>
          </a:p>
        </p:txBody>
      </p:sp>
    </p:spTree>
    <p:extLst>
      <p:ext uri="{BB962C8B-B14F-4D97-AF65-F5344CB8AC3E}">
        <p14:creationId xmlns:p14="http://schemas.microsoft.com/office/powerpoint/2010/main" val="2572063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80BFE6-36EF-41ED-A5C1-F3B90E234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787" y="1524000"/>
            <a:ext cx="4924425" cy="381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B62191-B2ED-40EA-95B1-F0BCA86B7FE9}"/>
              </a:ext>
            </a:extLst>
          </p:cNvPr>
          <p:cNvSpPr txBox="1"/>
          <p:nvPr/>
        </p:nvSpPr>
        <p:spPr>
          <a:xfrm>
            <a:off x="940119" y="2247215"/>
            <a:ext cx="1837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LAMBDA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85B252-685C-49F8-B7EB-2B448B7AEBC8}"/>
              </a:ext>
            </a:extLst>
          </p:cNvPr>
          <p:cNvSpPr txBox="1"/>
          <p:nvPr/>
        </p:nvSpPr>
        <p:spPr>
          <a:xfrm>
            <a:off x="615736" y="3567062"/>
            <a:ext cx="2485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DYNAMODB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A7A865-C7ED-4CD5-81B8-EAEF45447202}"/>
              </a:ext>
            </a:extLst>
          </p:cNvPr>
          <p:cNvSpPr txBox="1"/>
          <p:nvPr/>
        </p:nvSpPr>
        <p:spPr>
          <a:xfrm>
            <a:off x="9047300" y="2511808"/>
            <a:ext cx="2733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API GATEWAY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B9BE6B-6F0B-49F0-A6D9-925C36BA9B37}"/>
              </a:ext>
            </a:extLst>
          </p:cNvPr>
          <p:cNvSpPr txBox="1"/>
          <p:nvPr/>
        </p:nvSpPr>
        <p:spPr>
          <a:xfrm>
            <a:off x="3981524" y="582684"/>
            <a:ext cx="5048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CLOUD WATCH EVENTS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7320FC-6780-4564-8444-A903E3D1A686}"/>
              </a:ext>
            </a:extLst>
          </p:cNvPr>
          <p:cNvSpPr txBox="1"/>
          <p:nvPr/>
        </p:nvSpPr>
        <p:spPr>
          <a:xfrm>
            <a:off x="1155018" y="4637968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NRF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F88A56-CD1F-4EA6-A649-6A1F4811E88F}"/>
              </a:ext>
            </a:extLst>
          </p:cNvPr>
          <p:cNvSpPr txBox="1"/>
          <p:nvPr/>
        </p:nvSpPr>
        <p:spPr>
          <a:xfrm>
            <a:off x="1155018" y="1065431"/>
            <a:ext cx="2004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ARDUINO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3DD88F-6FBF-4132-AD52-1005B2510B79}"/>
              </a:ext>
            </a:extLst>
          </p:cNvPr>
          <p:cNvSpPr txBox="1"/>
          <p:nvPr/>
        </p:nvSpPr>
        <p:spPr>
          <a:xfrm>
            <a:off x="9828861" y="3454218"/>
            <a:ext cx="1170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GPRS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E16BC6-8A5E-4A68-B0D2-02108A913567}"/>
              </a:ext>
            </a:extLst>
          </p:cNvPr>
          <p:cNvSpPr txBox="1"/>
          <p:nvPr/>
        </p:nvSpPr>
        <p:spPr>
          <a:xfrm>
            <a:off x="2124761" y="5462096"/>
            <a:ext cx="1085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UNO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E34512-8B8E-499B-B64E-600C48EE8331}"/>
              </a:ext>
            </a:extLst>
          </p:cNvPr>
          <p:cNvSpPr txBox="1"/>
          <p:nvPr/>
        </p:nvSpPr>
        <p:spPr>
          <a:xfrm>
            <a:off x="4286868" y="5657165"/>
            <a:ext cx="1103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AJAX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345D98-8816-4C35-A705-260B7DD9C2A2}"/>
              </a:ext>
            </a:extLst>
          </p:cNvPr>
          <p:cNvSpPr txBox="1"/>
          <p:nvPr/>
        </p:nvSpPr>
        <p:spPr>
          <a:xfrm>
            <a:off x="7119825" y="5673900"/>
            <a:ext cx="1633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JQUERY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7622A6-BE00-4566-B4B3-B3A96DD39A57}"/>
              </a:ext>
            </a:extLst>
          </p:cNvPr>
          <p:cNvSpPr txBox="1"/>
          <p:nvPr/>
        </p:nvSpPr>
        <p:spPr>
          <a:xfrm>
            <a:off x="9090454" y="4637968"/>
            <a:ext cx="2447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BOOTSTRAP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8AF1CD-1FC6-440E-A99C-6E810EF0EC9B}"/>
              </a:ext>
            </a:extLst>
          </p:cNvPr>
          <p:cNvSpPr txBox="1"/>
          <p:nvPr/>
        </p:nvSpPr>
        <p:spPr>
          <a:xfrm>
            <a:off x="9211097" y="1519094"/>
            <a:ext cx="1762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VANILLA</a:t>
            </a:r>
          </a:p>
        </p:txBody>
      </p:sp>
    </p:spTree>
    <p:extLst>
      <p:ext uri="{BB962C8B-B14F-4D97-AF65-F5344CB8AC3E}">
        <p14:creationId xmlns:p14="http://schemas.microsoft.com/office/powerpoint/2010/main" val="1338616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57A785B-83F0-4D20-8F2C-EBD7BB8F730A}"/>
              </a:ext>
            </a:extLst>
          </p:cNvPr>
          <p:cNvSpPr/>
          <p:nvPr/>
        </p:nvSpPr>
        <p:spPr>
          <a:xfrm>
            <a:off x="1207964" y="1161732"/>
            <a:ext cx="2327564" cy="9310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IOT Recordings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F3E0F08-40A3-4EFF-9ED0-48BBF6D50942}"/>
              </a:ext>
            </a:extLst>
          </p:cNvPr>
          <p:cNvSpPr/>
          <p:nvPr/>
        </p:nvSpPr>
        <p:spPr>
          <a:xfrm>
            <a:off x="1207964" y="4802707"/>
            <a:ext cx="2327564" cy="9310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Webpage Interaction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0B4BB2D-12F8-4454-AD63-134FC0DD1025}"/>
              </a:ext>
            </a:extLst>
          </p:cNvPr>
          <p:cNvSpPr/>
          <p:nvPr/>
        </p:nvSpPr>
        <p:spPr>
          <a:xfrm>
            <a:off x="3767695" y="3059623"/>
            <a:ext cx="1862051" cy="9019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API GATEWAY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6D4B72A-EF80-41C6-8A93-C40DED4BB616}"/>
              </a:ext>
            </a:extLst>
          </p:cNvPr>
          <p:cNvSpPr/>
          <p:nvPr/>
        </p:nvSpPr>
        <p:spPr>
          <a:xfrm>
            <a:off x="6711298" y="1078604"/>
            <a:ext cx="1845425" cy="9310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LAMBDA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F7F2D00-D1DE-4364-B3F7-B60751B9A5BB}"/>
              </a:ext>
            </a:extLst>
          </p:cNvPr>
          <p:cNvSpPr/>
          <p:nvPr/>
        </p:nvSpPr>
        <p:spPr>
          <a:xfrm>
            <a:off x="9055179" y="2242387"/>
            <a:ext cx="2194560" cy="23608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TABLES</a:t>
            </a:r>
          </a:p>
          <a:p>
            <a:pPr algn="ctr"/>
            <a:r>
              <a:rPr lang="en-US" sz="2400" dirty="0"/>
              <a:t>(RDS </a:t>
            </a:r>
          </a:p>
          <a:p>
            <a:pPr algn="ctr"/>
            <a:r>
              <a:rPr lang="en-US" sz="2400" dirty="0"/>
              <a:t>or DYNAMODB)</a:t>
            </a:r>
          </a:p>
        </p:txBody>
      </p:sp>
      <p:sp>
        <p:nvSpPr>
          <p:cNvPr id="7" name="Arrow: Curved Down 6">
            <a:extLst>
              <a:ext uri="{FF2B5EF4-FFF2-40B4-BE49-F238E27FC236}">
                <a16:creationId xmlns:a16="http://schemas.microsoft.com/office/drawing/2014/main" id="{4DC80BFB-4A52-4F6D-8527-7E0F4CC8C806}"/>
              </a:ext>
            </a:extLst>
          </p:cNvPr>
          <p:cNvSpPr/>
          <p:nvPr/>
        </p:nvSpPr>
        <p:spPr>
          <a:xfrm>
            <a:off x="3651905" y="1544117"/>
            <a:ext cx="1828799" cy="698269"/>
          </a:xfrm>
          <a:prstGeom prst="curvedDownArrow">
            <a:avLst/>
          </a:prstGeom>
          <a:solidFill>
            <a:schemeClr val="accent5">
              <a:lumMod val="50000"/>
            </a:schemeClr>
          </a:solidFill>
          <a:scene3d>
            <a:camera prst="orthographicFront">
              <a:rot lat="608609" lon="19433392" rev="18266241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4D31E0-4E5E-4C77-A38D-AD981CD2566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253982" y="404891"/>
            <a:ext cx="2932430" cy="2444708"/>
          </a:xfrm>
          <a:prstGeom prst="rect">
            <a:avLst/>
          </a:prstGeom>
          <a:scene3d>
            <a:camera prst="orthographicFront">
              <a:rot lat="433261" lon="490481" rev="8768617"/>
            </a:camera>
            <a:lightRig rig="threePt" dir="t"/>
          </a:scene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CC2949-B471-415D-B7F9-1331910B40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672059" y="4486823"/>
            <a:ext cx="1627773" cy="1554615"/>
          </a:xfrm>
          <a:prstGeom prst="rect">
            <a:avLst/>
          </a:prstGeom>
          <a:scene3d>
            <a:camera prst="orthographicFront">
              <a:rot lat="20115929" lon="20393219" rev="17506049"/>
            </a:camera>
            <a:lightRig rig="threePt" dir="t"/>
          </a:scene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A40763-DE03-402C-AF51-1769AD45663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392151" y="935849"/>
            <a:ext cx="2475191" cy="1847248"/>
          </a:xfrm>
          <a:prstGeom prst="rect">
            <a:avLst/>
          </a:prstGeom>
          <a:scene3d>
            <a:camera prst="orthographicFront">
              <a:rot lat="21386661" lon="939332" rev="14784572"/>
            </a:camera>
            <a:lightRig rig="threePt" dir="t"/>
          </a:scene3d>
        </p:spPr>
      </p:pic>
      <p:sp>
        <p:nvSpPr>
          <p:cNvPr id="13" name="Arrow: Curved Up 12">
            <a:extLst>
              <a:ext uri="{FF2B5EF4-FFF2-40B4-BE49-F238E27FC236}">
                <a16:creationId xmlns:a16="http://schemas.microsoft.com/office/drawing/2014/main" id="{094A0D87-F59B-442D-81A7-E12E9E846DB2}"/>
              </a:ext>
            </a:extLst>
          </p:cNvPr>
          <p:cNvSpPr/>
          <p:nvPr/>
        </p:nvSpPr>
        <p:spPr>
          <a:xfrm rot="430509" flipH="1">
            <a:off x="5032206" y="4538348"/>
            <a:ext cx="4620512" cy="1092301"/>
          </a:xfrm>
          <a:prstGeom prst="curvedUp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574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EB9B84-9042-4C2E-A8E3-C8E33A649D8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4" b="12330"/>
          <a:stretch/>
        </p:blipFill>
        <p:spPr bwMode="auto">
          <a:xfrm>
            <a:off x="1347792" y="-172192"/>
            <a:ext cx="9496416" cy="65195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CB29E2A-C9AF-4807-8D6F-97C353657ADE}"/>
              </a:ext>
            </a:extLst>
          </p:cNvPr>
          <p:cNvCxnSpPr>
            <a:cxnSpLocks/>
          </p:cNvCxnSpPr>
          <p:nvPr/>
        </p:nvCxnSpPr>
        <p:spPr>
          <a:xfrm>
            <a:off x="5323562" y="363255"/>
            <a:ext cx="2395399" cy="1815867"/>
          </a:xfrm>
          <a:prstGeom prst="straightConnector1">
            <a:avLst/>
          </a:prstGeom>
          <a:ln w="571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c 10">
            <a:extLst>
              <a:ext uri="{FF2B5EF4-FFF2-40B4-BE49-F238E27FC236}">
                <a16:creationId xmlns:a16="http://schemas.microsoft.com/office/drawing/2014/main" id="{7563F058-0EC6-4D75-A316-77AEBC6B47DD}"/>
              </a:ext>
            </a:extLst>
          </p:cNvPr>
          <p:cNvSpPr/>
          <p:nvPr/>
        </p:nvSpPr>
        <p:spPr>
          <a:xfrm rot="7954323">
            <a:off x="9204442" y="3334092"/>
            <a:ext cx="1114520" cy="1013184"/>
          </a:xfrm>
          <a:prstGeom prst="arc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99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38 -0.07777 L -3.75E-6 3.7037E-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" y="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896AB5-4AB6-4B3C-9083-B6C706984E5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0" r="-3" b="22927"/>
          <a:stretch/>
        </p:blipFill>
        <p:spPr bwMode="auto">
          <a:xfrm>
            <a:off x="321730" y="321732"/>
            <a:ext cx="5728548" cy="3079194"/>
          </a:xfrm>
          <a:prstGeom prst="rect">
            <a:avLst/>
          </a:prstGeom>
          <a:noFill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E59D509-C120-4E7B-9100-CF8D4CE8DD0A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64" r="-3" b="-3"/>
          <a:stretch/>
        </p:blipFill>
        <p:spPr bwMode="auto">
          <a:xfrm>
            <a:off x="321730" y="3489158"/>
            <a:ext cx="5728548" cy="3047107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DDE87A-A775-4553-A555-9B9585FEB3C5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0" r="20590" b="-2"/>
          <a:stretch/>
        </p:blipFill>
        <p:spPr bwMode="auto">
          <a:xfrm>
            <a:off x="6141723" y="321732"/>
            <a:ext cx="5728547" cy="62145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4045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loud watch event">
            <a:extLst>
              <a:ext uri="{FF2B5EF4-FFF2-40B4-BE49-F238E27FC236}">
                <a16:creationId xmlns:a16="http://schemas.microsoft.com/office/drawing/2014/main" id="{CCD28424-0C98-4D8C-A1A8-F755DD467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452" y="1859396"/>
            <a:ext cx="2816704" cy="281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831C6D-9448-4CD2-91B8-69F3BBFD87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58" r="22521"/>
          <a:stretch/>
        </p:blipFill>
        <p:spPr>
          <a:xfrm>
            <a:off x="4549035" y="1859396"/>
            <a:ext cx="3093929" cy="28167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5EA818-4317-411C-A7D0-B253119899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533" b="92462" l="10000" r="90000">
                        <a14:foregroundMark x1="47727" y1="7035" x2="47727" y2="7035"/>
                        <a14:foregroundMark x1="52727" y1="92462" x2="52727" y2="924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65354" y="1859396"/>
            <a:ext cx="3003512" cy="271681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7D5DEF-D404-4DC1-A436-14F2EB621FCF}"/>
              </a:ext>
            </a:extLst>
          </p:cNvPr>
          <p:cNvCxnSpPr>
            <a:cxnSpLocks/>
          </p:cNvCxnSpPr>
          <p:nvPr/>
        </p:nvCxnSpPr>
        <p:spPr>
          <a:xfrm>
            <a:off x="3756156" y="3217802"/>
            <a:ext cx="628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1EA1B3-4C4F-4639-B377-A3C88818ADC7}"/>
              </a:ext>
            </a:extLst>
          </p:cNvPr>
          <p:cNvCxnSpPr>
            <a:cxnSpLocks/>
          </p:cNvCxnSpPr>
          <p:nvPr/>
        </p:nvCxnSpPr>
        <p:spPr>
          <a:xfrm>
            <a:off x="7836966" y="3217802"/>
            <a:ext cx="628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61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942D77-13B1-4DFF-9719-953A39DF8F5C}"/>
              </a:ext>
            </a:extLst>
          </p:cNvPr>
          <p:cNvSpPr txBox="1"/>
          <p:nvPr/>
        </p:nvSpPr>
        <p:spPr>
          <a:xfrm>
            <a:off x="4139919" y="2921168"/>
            <a:ext cx="39121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2">
                    <a:lumMod val="75000"/>
                  </a:schemeClr>
                </a:solidFill>
              </a:rPr>
              <a:t>FRONT-END</a:t>
            </a:r>
          </a:p>
        </p:txBody>
      </p:sp>
    </p:spTree>
    <p:extLst>
      <p:ext uri="{BB962C8B-B14F-4D97-AF65-F5344CB8AC3E}">
        <p14:creationId xmlns:p14="http://schemas.microsoft.com/office/powerpoint/2010/main" val="3434269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205B38-846F-4078-A5A2-5F015E06979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891" y="702648"/>
            <a:ext cx="11428217" cy="5452703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C753A7-5293-4922-8C26-85F8E83E6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91" y="702648"/>
            <a:ext cx="11428217" cy="54527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32463F-BA20-440F-94C7-8BD85D52D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91" y="702648"/>
            <a:ext cx="11428218" cy="54527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CDD5BF-DF61-4A46-BE80-43A47FB0E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888" y="702649"/>
            <a:ext cx="11428218" cy="5452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270CF8-A627-4CC0-9466-447213DA98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891" y="702648"/>
            <a:ext cx="11428218" cy="54527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08AB09-8FAF-4BB3-86FC-99E6B07C33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886" y="702648"/>
            <a:ext cx="11428219" cy="54527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A651FB-9D9E-4D4C-975C-E5E37CA0F1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890" y="702648"/>
            <a:ext cx="11428219" cy="54527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1E582E5-CF38-465D-AA4A-C577259197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883" y="702647"/>
            <a:ext cx="11428219" cy="545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90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55</Words>
  <Application>Microsoft Office PowerPoint</Application>
  <PresentationFormat>Widescreen</PresentationFormat>
  <Paragraphs>28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WATER MONITORING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Pathi, Suresh Gupta (Suresh)</dc:creator>
  <cp:lastModifiedBy>Pathi, Suresh Gupta (Suresh)</cp:lastModifiedBy>
  <cp:revision>2</cp:revision>
  <dcterms:created xsi:type="dcterms:W3CDTF">2019-08-23T18:03:18Z</dcterms:created>
  <dcterms:modified xsi:type="dcterms:W3CDTF">2019-08-23T18:16:34Z</dcterms:modified>
</cp:coreProperties>
</file>